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0"/>
  </p:notesMasterIdLst>
  <p:sldIdLst>
    <p:sldId id="258" r:id="rId5"/>
    <p:sldId id="301" r:id="rId6"/>
    <p:sldId id="302" r:id="rId7"/>
    <p:sldId id="304" r:id="rId8"/>
    <p:sldId id="303" r:id="rId9"/>
  </p:sldIdLst>
  <p:sldSz cx="10693400" cy="7562850"/>
  <p:notesSz cx="6807200" cy="9939338"/>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1626" y="84"/>
      </p:cViewPr>
      <p:guideLst>
        <p:guide orient="horz" pos="2880"/>
        <p:guide pos="216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97" d="100"/>
          <a:sy n="97" d="100"/>
        </p:scale>
        <p:origin x="792" y="3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ian Boyes" userId="410e4464-ebe8-4f90-86a4-52910cb4c22c" providerId="ADAL" clId="{93AF6BA9-C62A-4469-8AD8-51D6A0FCE788}"/>
    <pc:docChg chg="custSel addSld delSld modSld sldOrd">
      <pc:chgData name="Gillian Boyes" userId="410e4464-ebe8-4f90-86a4-52910cb4c22c" providerId="ADAL" clId="{93AF6BA9-C62A-4469-8AD8-51D6A0FCE788}" dt="2026-07-20T04:09:22.390" v="1076" actId="47"/>
      <pc:docMkLst>
        <pc:docMk/>
      </pc:docMkLst>
      <pc:sldChg chg="modSp mod">
        <pc:chgData name="Gillian Boyes" userId="410e4464-ebe8-4f90-86a4-52910cb4c22c" providerId="ADAL" clId="{93AF6BA9-C62A-4469-8AD8-51D6A0FCE788}" dt="2026-07-20T03:41:27.498" v="29" actId="255"/>
        <pc:sldMkLst>
          <pc:docMk/>
          <pc:sldMk cId="1198189043" sldId="258"/>
        </pc:sldMkLst>
        <pc:spChg chg="mod">
          <ac:chgData name="Gillian Boyes" userId="410e4464-ebe8-4f90-86a4-52910cb4c22c" providerId="ADAL" clId="{93AF6BA9-C62A-4469-8AD8-51D6A0FCE788}" dt="2026-07-20T03:41:27.498" v="29" actId="255"/>
          <ac:spMkLst>
            <pc:docMk/>
            <pc:sldMk cId="1198189043" sldId="258"/>
            <ac:spMk id="2" creationId="{651880C9-7D19-6730-8988-7B20BF386692}"/>
          </ac:spMkLst>
        </pc:spChg>
      </pc:sldChg>
      <pc:sldChg chg="del">
        <pc:chgData name="Gillian Boyes" userId="410e4464-ebe8-4f90-86a4-52910cb4c22c" providerId="ADAL" clId="{93AF6BA9-C62A-4469-8AD8-51D6A0FCE788}" dt="2026-07-20T04:09:22.390" v="1076" actId="47"/>
        <pc:sldMkLst>
          <pc:docMk/>
          <pc:sldMk cId="2925295119" sldId="259"/>
        </pc:sldMkLst>
      </pc:sldChg>
      <pc:sldChg chg="del">
        <pc:chgData name="Gillian Boyes" userId="410e4464-ebe8-4f90-86a4-52910cb4c22c" providerId="ADAL" clId="{93AF6BA9-C62A-4469-8AD8-51D6A0FCE788}" dt="2026-07-20T03:41:41.329" v="30" actId="47"/>
        <pc:sldMkLst>
          <pc:docMk/>
          <pc:sldMk cId="2785514479" sldId="283"/>
        </pc:sldMkLst>
      </pc:sldChg>
      <pc:sldChg chg="del">
        <pc:chgData name="Gillian Boyes" userId="410e4464-ebe8-4f90-86a4-52910cb4c22c" providerId="ADAL" clId="{93AF6BA9-C62A-4469-8AD8-51D6A0FCE788}" dt="2026-07-20T03:41:42.069" v="31" actId="47"/>
        <pc:sldMkLst>
          <pc:docMk/>
          <pc:sldMk cId="3097227908" sldId="300"/>
        </pc:sldMkLst>
      </pc:sldChg>
      <pc:sldChg chg="addSp delSp modSp mod">
        <pc:chgData name="Gillian Boyes" userId="410e4464-ebe8-4f90-86a4-52910cb4c22c" providerId="ADAL" clId="{93AF6BA9-C62A-4469-8AD8-51D6A0FCE788}" dt="2026-07-20T03:48:04.221" v="508" actId="1036"/>
        <pc:sldMkLst>
          <pc:docMk/>
          <pc:sldMk cId="2909320927" sldId="301"/>
        </pc:sldMkLst>
        <pc:spChg chg="mod">
          <ac:chgData name="Gillian Boyes" userId="410e4464-ebe8-4f90-86a4-52910cb4c22c" providerId="ADAL" clId="{93AF6BA9-C62A-4469-8AD8-51D6A0FCE788}" dt="2026-07-20T03:45:32.453" v="268" actId="20577"/>
          <ac:spMkLst>
            <pc:docMk/>
            <pc:sldMk cId="2909320927" sldId="301"/>
            <ac:spMk id="2" creationId="{0E2FB46F-CA44-331C-210A-CBDB6DEE718F}"/>
          </ac:spMkLst>
        </pc:spChg>
        <pc:spChg chg="add mod">
          <ac:chgData name="Gillian Boyes" userId="410e4464-ebe8-4f90-86a4-52910cb4c22c" providerId="ADAL" clId="{93AF6BA9-C62A-4469-8AD8-51D6A0FCE788}" dt="2026-07-20T03:48:04.221" v="508" actId="1036"/>
          <ac:spMkLst>
            <pc:docMk/>
            <pc:sldMk cId="2909320927" sldId="301"/>
            <ac:spMk id="11" creationId="{1FD833E2-9BFB-4B49-6C0D-2E67EF778CAA}"/>
          </ac:spMkLst>
        </pc:spChg>
        <pc:picChg chg="del">
          <ac:chgData name="Gillian Boyes" userId="410e4464-ebe8-4f90-86a4-52910cb4c22c" providerId="ADAL" clId="{93AF6BA9-C62A-4469-8AD8-51D6A0FCE788}" dt="2026-07-20T03:43:38.093" v="37" actId="478"/>
          <ac:picMkLst>
            <pc:docMk/>
            <pc:sldMk cId="2909320927" sldId="301"/>
            <ac:picMk id="7" creationId="{B9D7EC94-FADA-79B4-3162-1E91730295C0}"/>
          </ac:picMkLst>
        </pc:picChg>
        <pc:picChg chg="add mod">
          <ac:chgData name="Gillian Boyes" userId="410e4464-ebe8-4f90-86a4-52910cb4c22c" providerId="ADAL" clId="{93AF6BA9-C62A-4469-8AD8-51D6A0FCE788}" dt="2026-07-20T03:47:49.839" v="494" actId="14100"/>
          <ac:picMkLst>
            <pc:docMk/>
            <pc:sldMk cId="2909320927" sldId="301"/>
            <ac:picMk id="9" creationId="{CD5C7ABE-5A97-7E50-69A2-11743FCF2DA5}"/>
          </ac:picMkLst>
        </pc:picChg>
      </pc:sldChg>
      <pc:sldChg chg="del">
        <pc:chgData name="Gillian Boyes" userId="410e4464-ebe8-4f90-86a4-52910cb4c22c" providerId="ADAL" clId="{93AF6BA9-C62A-4469-8AD8-51D6A0FCE788}" dt="2026-07-20T03:41:46.009" v="32" actId="47"/>
        <pc:sldMkLst>
          <pc:docMk/>
          <pc:sldMk cId="1197615371" sldId="302"/>
        </pc:sldMkLst>
      </pc:sldChg>
      <pc:sldChg chg="addSp delSp modSp new mod">
        <pc:chgData name="Gillian Boyes" userId="410e4464-ebe8-4f90-86a4-52910cb4c22c" providerId="ADAL" clId="{93AF6BA9-C62A-4469-8AD8-51D6A0FCE788}" dt="2026-07-20T03:59:09.263" v="1042" actId="6549"/>
        <pc:sldMkLst>
          <pc:docMk/>
          <pc:sldMk cId="3608198141" sldId="302"/>
        </pc:sldMkLst>
        <pc:spChg chg="mod">
          <ac:chgData name="Gillian Boyes" userId="410e4464-ebe8-4f90-86a4-52910cb4c22c" providerId="ADAL" clId="{93AF6BA9-C62A-4469-8AD8-51D6A0FCE788}" dt="2026-07-20T03:55:49.970" v="918" actId="6549"/>
          <ac:spMkLst>
            <pc:docMk/>
            <pc:sldMk cId="3608198141" sldId="302"/>
            <ac:spMk id="2" creationId="{CED020A4-C9AE-892C-4078-92A43178BFF5}"/>
          </ac:spMkLst>
        </pc:spChg>
        <pc:spChg chg="mod">
          <ac:chgData name="Gillian Boyes" userId="410e4464-ebe8-4f90-86a4-52910cb4c22c" providerId="ADAL" clId="{93AF6BA9-C62A-4469-8AD8-51D6A0FCE788}" dt="2026-07-20T03:59:09.263" v="1042" actId="6549"/>
          <ac:spMkLst>
            <pc:docMk/>
            <pc:sldMk cId="3608198141" sldId="302"/>
            <ac:spMk id="3" creationId="{7E922C93-76BC-3E34-CE47-A89199B668B1}"/>
          </ac:spMkLst>
        </pc:spChg>
        <pc:spChg chg="add del">
          <ac:chgData name="Gillian Boyes" userId="410e4464-ebe8-4f90-86a4-52910cb4c22c" providerId="ADAL" clId="{93AF6BA9-C62A-4469-8AD8-51D6A0FCE788}" dt="2026-07-20T03:48:30.811" v="510" actId="478"/>
          <ac:spMkLst>
            <pc:docMk/>
            <pc:sldMk cId="3608198141" sldId="302"/>
            <ac:spMk id="5" creationId="{B31B487E-7C3C-0CF9-EB4F-815C234BD128}"/>
          </ac:spMkLst>
        </pc:spChg>
      </pc:sldChg>
      <pc:sldChg chg="addSp delSp modSp add mod ord">
        <pc:chgData name="Gillian Boyes" userId="410e4464-ebe8-4f90-86a4-52910cb4c22c" providerId="ADAL" clId="{93AF6BA9-C62A-4469-8AD8-51D6A0FCE788}" dt="2026-07-20T04:08:04.320" v="1075"/>
        <pc:sldMkLst>
          <pc:docMk/>
          <pc:sldMk cId="3412904470" sldId="303"/>
        </pc:sldMkLst>
        <pc:spChg chg="mod">
          <ac:chgData name="Gillian Boyes" userId="410e4464-ebe8-4f90-86a4-52910cb4c22c" providerId="ADAL" clId="{93AF6BA9-C62A-4469-8AD8-51D6A0FCE788}" dt="2026-07-20T03:48:58.164" v="538" actId="20577"/>
          <ac:spMkLst>
            <pc:docMk/>
            <pc:sldMk cId="3412904470" sldId="303"/>
            <ac:spMk id="2" creationId="{9086A9BB-6389-D289-F6B3-A2031B27EBBD}"/>
          </ac:spMkLst>
        </pc:spChg>
        <pc:spChg chg="add mod">
          <ac:chgData name="Gillian Boyes" userId="410e4464-ebe8-4f90-86a4-52910cb4c22c" providerId="ADAL" clId="{93AF6BA9-C62A-4469-8AD8-51D6A0FCE788}" dt="2026-07-20T03:53:07.704" v="790" actId="14100"/>
          <ac:spMkLst>
            <pc:docMk/>
            <pc:sldMk cId="3412904470" sldId="303"/>
            <ac:spMk id="6" creationId="{750A2BEF-121A-6801-AAEC-DAB344E89FB3}"/>
          </ac:spMkLst>
        </pc:spChg>
        <pc:spChg chg="del">
          <ac:chgData name="Gillian Boyes" userId="410e4464-ebe8-4f90-86a4-52910cb4c22c" providerId="ADAL" clId="{93AF6BA9-C62A-4469-8AD8-51D6A0FCE788}" dt="2026-07-20T03:49:33.124" v="542" actId="478"/>
          <ac:spMkLst>
            <pc:docMk/>
            <pc:sldMk cId="3412904470" sldId="303"/>
            <ac:spMk id="11" creationId="{08767838-5B7C-C6F0-8F8F-031FBA4EB1F2}"/>
          </ac:spMkLst>
        </pc:spChg>
        <pc:picChg chg="add mod">
          <ac:chgData name="Gillian Boyes" userId="410e4464-ebe8-4f90-86a4-52910cb4c22c" providerId="ADAL" clId="{93AF6BA9-C62A-4469-8AD8-51D6A0FCE788}" dt="2026-07-20T03:49:29.358" v="541" actId="1076"/>
          <ac:picMkLst>
            <pc:docMk/>
            <pc:sldMk cId="3412904470" sldId="303"/>
            <ac:picMk id="4" creationId="{9B888832-4E84-1D13-DC0F-3E3985F1643E}"/>
          </ac:picMkLst>
        </pc:picChg>
        <pc:picChg chg="del">
          <ac:chgData name="Gillian Boyes" userId="410e4464-ebe8-4f90-86a4-52910cb4c22c" providerId="ADAL" clId="{93AF6BA9-C62A-4469-8AD8-51D6A0FCE788}" dt="2026-07-20T03:49:00.228" v="539" actId="478"/>
          <ac:picMkLst>
            <pc:docMk/>
            <pc:sldMk cId="3412904470" sldId="303"/>
            <ac:picMk id="9" creationId="{72773411-57CA-3D57-AA6D-6E34598F00CD}"/>
          </ac:picMkLst>
        </pc:picChg>
      </pc:sldChg>
      <pc:sldChg chg="modSp add mod">
        <pc:chgData name="Gillian Boyes" userId="410e4464-ebe8-4f90-86a4-52910cb4c22c" providerId="ADAL" clId="{93AF6BA9-C62A-4469-8AD8-51D6A0FCE788}" dt="2026-07-20T04:01:40.687" v="1073" actId="6549"/>
        <pc:sldMkLst>
          <pc:docMk/>
          <pc:sldMk cId="2964979559" sldId="304"/>
        </pc:sldMkLst>
        <pc:spChg chg="mod">
          <ac:chgData name="Gillian Boyes" userId="410e4464-ebe8-4f90-86a4-52910cb4c22c" providerId="ADAL" clId="{93AF6BA9-C62A-4469-8AD8-51D6A0FCE788}" dt="2026-07-20T04:01:40.687" v="1073" actId="6549"/>
          <ac:spMkLst>
            <pc:docMk/>
            <pc:sldMk cId="2964979559" sldId="304"/>
            <ac:spMk id="2" creationId="{78314529-E23C-9B76-E4A1-A09F51E3CB9C}"/>
          </ac:spMkLst>
        </pc:spChg>
        <pc:spChg chg="mod">
          <ac:chgData name="Gillian Boyes" userId="410e4464-ebe8-4f90-86a4-52910cb4c22c" providerId="ADAL" clId="{93AF6BA9-C62A-4469-8AD8-51D6A0FCE788}" dt="2026-07-20T04:01:28.230" v="1053" actId="20577"/>
          <ac:spMkLst>
            <pc:docMk/>
            <pc:sldMk cId="2964979559" sldId="304"/>
            <ac:spMk id="3" creationId="{E10B58CE-E98D-36E5-15F3-CD76D8666DCF}"/>
          </ac:spMkLst>
        </pc:spChg>
      </pc:sldChg>
      <pc:sldChg chg="del">
        <pc:chgData name="Gillian Boyes" userId="410e4464-ebe8-4f90-86a4-52910cb4c22c" providerId="ADAL" clId="{93AF6BA9-C62A-4469-8AD8-51D6A0FCE788}" dt="2026-07-20T03:41:46.636" v="33" actId="47"/>
        <pc:sldMkLst>
          <pc:docMk/>
          <pc:sldMk cId="2773864585" sldId="305"/>
        </pc:sldMkLst>
      </pc:sldChg>
      <pc:sldChg chg="del">
        <pc:chgData name="Gillian Boyes" userId="410e4464-ebe8-4f90-86a4-52910cb4c22c" providerId="ADAL" clId="{93AF6BA9-C62A-4469-8AD8-51D6A0FCE788}" dt="2026-07-20T03:41:47.203" v="34" actId="47"/>
        <pc:sldMkLst>
          <pc:docMk/>
          <pc:sldMk cId="1361912579" sldId="306"/>
        </pc:sldMkLst>
      </pc:sldChg>
      <pc:sldChg chg="del">
        <pc:chgData name="Gillian Boyes" userId="410e4464-ebe8-4f90-86a4-52910cb4c22c" providerId="ADAL" clId="{93AF6BA9-C62A-4469-8AD8-51D6A0FCE788}" dt="2026-07-20T03:41:47.743" v="35" actId="47"/>
        <pc:sldMkLst>
          <pc:docMk/>
          <pc:sldMk cId="737646684" sldId="307"/>
        </pc:sldMkLst>
      </pc:sldChg>
      <pc:sldChg chg="del">
        <pc:chgData name="Gillian Boyes" userId="410e4464-ebe8-4f90-86a4-52910cb4c22c" providerId="ADAL" clId="{93AF6BA9-C62A-4469-8AD8-51D6A0FCE788}" dt="2026-07-20T03:41:48.884" v="36" actId="47"/>
        <pc:sldMkLst>
          <pc:docMk/>
          <pc:sldMk cId="3065643795" sldId="3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854" cy="498636"/>
          </a:xfrm>
          <a:prstGeom prst="rect">
            <a:avLst/>
          </a:prstGeom>
        </p:spPr>
        <p:txBody>
          <a:bodyPr vert="horz" lIns="83878" tIns="41939" rIns="83878" bIns="41939" rtlCol="0"/>
          <a:lstStyle>
            <a:lvl1pPr algn="l">
              <a:defRPr sz="1100"/>
            </a:lvl1pPr>
          </a:lstStyle>
          <a:p>
            <a:endParaRPr lang="en-NZ"/>
          </a:p>
        </p:txBody>
      </p:sp>
      <p:sp>
        <p:nvSpPr>
          <p:cNvPr id="3" name="Date Placeholder 2"/>
          <p:cNvSpPr>
            <a:spLocks noGrp="1"/>
          </p:cNvSpPr>
          <p:nvPr>
            <p:ph type="dt" idx="1"/>
          </p:nvPr>
        </p:nvSpPr>
        <p:spPr>
          <a:xfrm>
            <a:off x="3856337" y="1"/>
            <a:ext cx="2948843" cy="498636"/>
          </a:xfrm>
          <a:prstGeom prst="rect">
            <a:avLst/>
          </a:prstGeom>
        </p:spPr>
        <p:txBody>
          <a:bodyPr vert="horz" lIns="83878" tIns="41939" rIns="83878" bIns="41939" rtlCol="0"/>
          <a:lstStyle>
            <a:lvl1pPr algn="r">
              <a:defRPr sz="1100"/>
            </a:lvl1pPr>
          </a:lstStyle>
          <a:p>
            <a:fld id="{830FD0D4-BDAD-4E2F-8421-79C59C5845C7}" type="datetimeFigureOut">
              <a:rPr lang="en-NZ" smtClean="0"/>
              <a:t>20/07/2026</a:t>
            </a:fld>
            <a:endParaRPr lang="en-NZ"/>
          </a:p>
        </p:txBody>
      </p:sp>
      <p:sp>
        <p:nvSpPr>
          <p:cNvPr id="4" name="Slide Image Placeholder 3"/>
          <p:cNvSpPr>
            <a:spLocks noGrp="1" noRot="1" noChangeAspect="1"/>
          </p:cNvSpPr>
          <p:nvPr>
            <p:ph type="sldImg" idx="2"/>
          </p:nvPr>
        </p:nvSpPr>
        <p:spPr>
          <a:xfrm>
            <a:off x="1035050" y="1244600"/>
            <a:ext cx="4737100" cy="3351213"/>
          </a:xfrm>
          <a:prstGeom prst="rect">
            <a:avLst/>
          </a:prstGeom>
          <a:noFill/>
          <a:ln w="12700">
            <a:solidFill>
              <a:prstClr val="black"/>
            </a:solidFill>
          </a:ln>
        </p:spPr>
        <p:txBody>
          <a:bodyPr vert="horz" lIns="83878" tIns="41939" rIns="83878" bIns="41939" rtlCol="0" anchor="ctr"/>
          <a:lstStyle/>
          <a:p>
            <a:endParaRPr lang="en-NZ"/>
          </a:p>
        </p:txBody>
      </p:sp>
      <p:sp>
        <p:nvSpPr>
          <p:cNvPr id="5" name="Notes Placeholder 4"/>
          <p:cNvSpPr>
            <a:spLocks noGrp="1"/>
          </p:cNvSpPr>
          <p:nvPr>
            <p:ph type="body" sz="quarter" idx="3"/>
          </p:nvPr>
        </p:nvSpPr>
        <p:spPr>
          <a:xfrm>
            <a:off x="681124" y="4783986"/>
            <a:ext cx="5444952" cy="3913979"/>
          </a:xfrm>
          <a:prstGeom prst="rect">
            <a:avLst/>
          </a:prstGeom>
        </p:spPr>
        <p:txBody>
          <a:bodyPr vert="horz" lIns="83878" tIns="41939" rIns="83878" bIns="4193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40703"/>
            <a:ext cx="2949854" cy="498635"/>
          </a:xfrm>
          <a:prstGeom prst="rect">
            <a:avLst/>
          </a:prstGeom>
        </p:spPr>
        <p:txBody>
          <a:bodyPr vert="horz" lIns="83878" tIns="41939" rIns="83878" bIns="41939" rtlCol="0" anchor="b"/>
          <a:lstStyle>
            <a:lvl1pPr algn="l">
              <a:defRPr sz="1100"/>
            </a:lvl1pPr>
          </a:lstStyle>
          <a:p>
            <a:endParaRPr lang="en-NZ"/>
          </a:p>
        </p:txBody>
      </p:sp>
      <p:sp>
        <p:nvSpPr>
          <p:cNvPr id="7" name="Slide Number Placeholder 6"/>
          <p:cNvSpPr>
            <a:spLocks noGrp="1"/>
          </p:cNvSpPr>
          <p:nvPr>
            <p:ph type="sldNum" sz="quarter" idx="5"/>
          </p:nvPr>
        </p:nvSpPr>
        <p:spPr>
          <a:xfrm>
            <a:off x="3856337" y="9440703"/>
            <a:ext cx="2948843" cy="498635"/>
          </a:xfrm>
          <a:prstGeom prst="rect">
            <a:avLst/>
          </a:prstGeom>
        </p:spPr>
        <p:txBody>
          <a:bodyPr vert="horz" lIns="83878" tIns="41939" rIns="83878" bIns="41939" rtlCol="0" anchor="b"/>
          <a:lstStyle>
            <a:lvl1pPr algn="r">
              <a:defRPr sz="1100"/>
            </a:lvl1pPr>
          </a:lstStyle>
          <a:p>
            <a:fld id="{04C185A8-5EF8-402E-B60C-422361CF7718}" type="slidenum">
              <a:rPr lang="en-NZ" smtClean="0"/>
              <a:t>‹#›</a:t>
            </a:fld>
            <a:endParaRPr lang="en-NZ"/>
          </a:p>
        </p:txBody>
      </p:sp>
    </p:spTree>
    <p:extLst>
      <p:ext uri="{BB962C8B-B14F-4D97-AF65-F5344CB8AC3E}">
        <p14:creationId xmlns:p14="http://schemas.microsoft.com/office/powerpoint/2010/main" val="2008140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04C185A8-5EF8-402E-B60C-422361CF7718}" type="slidenum">
              <a:rPr lang="en-NZ" smtClean="0"/>
              <a:t>1</a:t>
            </a:fld>
            <a:endParaRPr lang="en-NZ"/>
          </a:p>
        </p:txBody>
      </p:sp>
    </p:spTree>
    <p:extLst>
      <p:ext uri="{BB962C8B-B14F-4D97-AF65-F5344CB8AC3E}">
        <p14:creationId xmlns:p14="http://schemas.microsoft.com/office/powerpoint/2010/main" val="1256972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04C185A8-5EF8-402E-B60C-422361CF7718}" type="slidenum">
              <a:rPr lang="en-NZ" smtClean="0"/>
              <a:t>2</a:t>
            </a:fld>
            <a:endParaRPr lang="en-NZ"/>
          </a:p>
        </p:txBody>
      </p:sp>
    </p:spTree>
    <p:extLst>
      <p:ext uri="{BB962C8B-B14F-4D97-AF65-F5344CB8AC3E}">
        <p14:creationId xmlns:p14="http://schemas.microsoft.com/office/powerpoint/2010/main" val="145997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DB87D-7E56-E275-190C-697B922B6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39E4D-A3AE-5D99-BF00-A85E69FAE5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3DCE7-5121-F27D-9ABA-1917874498D8}"/>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C2D16852-31D1-7467-CCEA-D36FDB6CD1CF}"/>
              </a:ext>
            </a:extLst>
          </p:cNvPr>
          <p:cNvSpPr>
            <a:spLocks noGrp="1"/>
          </p:cNvSpPr>
          <p:nvPr>
            <p:ph type="sldNum" sz="quarter" idx="5"/>
          </p:nvPr>
        </p:nvSpPr>
        <p:spPr/>
        <p:txBody>
          <a:bodyPr/>
          <a:lstStyle/>
          <a:p>
            <a:fld id="{04C185A8-5EF8-402E-B60C-422361CF7718}" type="slidenum">
              <a:rPr lang="en-NZ" smtClean="0"/>
              <a:t>5</a:t>
            </a:fld>
            <a:endParaRPr lang="en-NZ"/>
          </a:p>
        </p:txBody>
      </p:sp>
    </p:spTree>
    <p:extLst>
      <p:ext uri="{BB962C8B-B14F-4D97-AF65-F5344CB8AC3E}">
        <p14:creationId xmlns:p14="http://schemas.microsoft.com/office/powerpoint/2010/main" val="1853728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1" i="0">
                <a:solidFill>
                  <a:srgbClr val="471F4E"/>
                </a:solidFill>
                <a:latin typeface="Montserrat"/>
                <a:cs typeface="Montserra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1" i="0">
                <a:solidFill>
                  <a:srgbClr val="471F4E"/>
                </a:solidFill>
                <a:latin typeface="Montserrat"/>
                <a:cs typeface="Montserrat"/>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1" i="0">
                <a:solidFill>
                  <a:srgbClr val="471F4E"/>
                </a:solidFill>
                <a:latin typeface="Montserrat"/>
                <a:cs typeface="Montserra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263399" y="185046"/>
            <a:ext cx="6166601" cy="507831"/>
          </a:xfrm>
          <a:prstGeom prst="rect">
            <a:avLst/>
          </a:prstGeom>
        </p:spPr>
        <p:txBody>
          <a:bodyPr wrap="square" lIns="0" tIns="0" rIns="0" bIns="0">
            <a:spAutoFit/>
          </a:bodyPr>
          <a:lstStyle>
            <a:lvl1pPr>
              <a:defRPr sz="3300" b="1" i="0">
                <a:solidFill>
                  <a:srgbClr val="471F4E"/>
                </a:solidFill>
                <a:latin typeface="Montserrat"/>
                <a:cs typeface="Montserrat"/>
              </a:defRPr>
            </a:lvl1pPr>
          </a:lstStyle>
          <a:p>
            <a:endParaRPr dirty="0"/>
          </a:p>
        </p:txBody>
      </p:sp>
      <p:sp>
        <p:nvSpPr>
          <p:cNvPr id="3" name="Holder 3"/>
          <p:cNvSpPr>
            <a:spLocks noGrp="1"/>
          </p:cNvSpPr>
          <p:nvPr>
            <p:ph type="body" idx="1"/>
          </p:nvPr>
        </p:nvSpPr>
        <p:spPr>
          <a:xfrm>
            <a:off x="534670" y="1739455"/>
            <a:ext cx="9624060"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pic>
        <p:nvPicPr>
          <p:cNvPr id="8" name="Picture 7">
            <a:extLst>
              <a:ext uri="{FF2B5EF4-FFF2-40B4-BE49-F238E27FC236}">
                <a16:creationId xmlns:a16="http://schemas.microsoft.com/office/drawing/2014/main" id="{BC130D4C-24AA-A4F0-81D6-39059FD4FE88}"/>
              </a:ext>
            </a:extLst>
          </p:cNvPr>
          <p:cNvPicPr>
            <a:picLocks noChangeAspect="1"/>
          </p:cNvPicPr>
          <p:nvPr userDrawn="1"/>
        </p:nvPicPr>
        <p:blipFill>
          <a:blip r:embed="rId7"/>
          <a:stretch>
            <a:fillRect/>
          </a:stretch>
        </p:blipFill>
        <p:spPr>
          <a:xfrm>
            <a:off x="17780" y="6605209"/>
            <a:ext cx="10675620" cy="957641"/>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sz="4000">
          <a:latin typeface="Richmond Display Light" pitchFamily="50" charset="0"/>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880C9-7D19-6730-8988-7B20BF386692}"/>
              </a:ext>
            </a:extLst>
          </p:cNvPr>
          <p:cNvSpPr>
            <a:spLocks noGrp="1"/>
          </p:cNvSpPr>
          <p:nvPr>
            <p:ph type="title"/>
          </p:nvPr>
        </p:nvSpPr>
        <p:spPr>
          <a:xfrm>
            <a:off x="2304299" y="2790825"/>
            <a:ext cx="6928601" cy="2231380"/>
          </a:xfrm>
        </p:spPr>
        <p:txBody>
          <a:bodyPr/>
          <a:lstStyle/>
          <a:p>
            <a:pPr algn="ctr"/>
            <a:r>
              <a:rPr lang="en-US" sz="4000" dirty="0">
                <a:latin typeface="Richmond Display Light" pitchFamily="50" charset="0"/>
              </a:rPr>
              <a:t>Council services and funeral costs survey</a:t>
            </a:r>
            <a:br>
              <a:rPr lang="en-US" sz="4000" dirty="0">
                <a:latin typeface="Richmond Display Light" pitchFamily="50" charset="0"/>
              </a:rPr>
            </a:br>
            <a:r>
              <a:rPr lang="en-US" sz="3200" dirty="0">
                <a:latin typeface="Richmond Display Light" pitchFamily="50" charset="0"/>
              </a:rPr>
              <a:t>APPENDIX - INDIGENT FUNERALS</a:t>
            </a:r>
            <a:br>
              <a:rPr lang="en-US" sz="4000" dirty="0">
                <a:latin typeface="Richmond Display Light" pitchFamily="50" charset="0"/>
              </a:rPr>
            </a:br>
            <a:r>
              <a:rPr lang="en-US" dirty="0">
                <a:latin typeface="Richmond Display Light" pitchFamily="50" charset="0"/>
              </a:rPr>
              <a:t>July 2026</a:t>
            </a:r>
            <a:endParaRPr lang="en-NZ" dirty="0">
              <a:latin typeface="Richmond Display Light" pitchFamily="50" charset="0"/>
            </a:endParaRPr>
          </a:p>
        </p:txBody>
      </p:sp>
      <p:pic>
        <p:nvPicPr>
          <p:cNvPr id="5" name="Picture 4" descr="A picture containing graphical user interface&#10;&#10;Description automatically generated">
            <a:extLst>
              <a:ext uri="{FF2B5EF4-FFF2-40B4-BE49-F238E27FC236}">
                <a16:creationId xmlns:a16="http://schemas.microsoft.com/office/drawing/2014/main" id="{7AE20A1B-7845-D747-18FE-647765C9F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300" y="1190625"/>
            <a:ext cx="4595435" cy="1554481"/>
          </a:xfrm>
          <a:prstGeom prst="rect">
            <a:avLst/>
          </a:prstGeom>
        </p:spPr>
      </p:pic>
    </p:spTree>
    <p:extLst>
      <p:ext uri="{BB962C8B-B14F-4D97-AF65-F5344CB8AC3E}">
        <p14:creationId xmlns:p14="http://schemas.microsoft.com/office/powerpoint/2010/main" val="119818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FB46F-CA44-331C-210A-CBDB6DEE718F}"/>
              </a:ext>
            </a:extLst>
          </p:cNvPr>
          <p:cNvSpPr>
            <a:spLocks noGrp="1"/>
          </p:cNvSpPr>
          <p:nvPr>
            <p:ph type="title"/>
          </p:nvPr>
        </p:nvSpPr>
        <p:spPr>
          <a:xfrm>
            <a:off x="534670" y="528161"/>
            <a:ext cx="9536429" cy="1107996"/>
          </a:xfrm>
        </p:spPr>
        <p:txBody>
          <a:bodyPr/>
          <a:lstStyle/>
          <a:p>
            <a:r>
              <a:rPr lang="en-NZ" sz="2400" dirty="0">
                <a:latin typeface="Richmond Display Light" pitchFamily="50" charset="0"/>
              </a:rPr>
              <a:t>Our core survey shows ‘no money available’ is relatively common, but some funeral directors say council sometimes refused to arrange or fund indigent (pauper) funerals</a:t>
            </a:r>
          </a:p>
        </p:txBody>
      </p:sp>
      <p:pic>
        <p:nvPicPr>
          <p:cNvPr id="9" name="Picture 8">
            <a:extLst>
              <a:ext uri="{FF2B5EF4-FFF2-40B4-BE49-F238E27FC236}">
                <a16:creationId xmlns:a16="http://schemas.microsoft.com/office/drawing/2014/main" id="{CD5C7ABE-5A97-7E50-69A2-11743FCF2DA5}"/>
              </a:ext>
            </a:extLst>
          </p:cNvPr>
          <p:cNvPicPr>
            <a:picLocks noChangeAspect="1"/>
          </p:cNvPicPr>
          <p:nvPr/>
        </p:nvPicPr>
        <p:blipFill>
          <a:blip r:embed="rId3"/>
          <a:stretch>
            <a:fillRect/>
          </a:stretch>
        </p:blipFill>
        <p:spPr>
          <a:xfrm>
            <a:off x="241301" y="1961774"/>
            <a:ext cx="5257800" cy="4493532"/>
          </a:xfrm>
          <a:prstGeom prst="rect">
            <a:avLst/>
          </a:prstGeom>
        </p:spPr>
      </p:pic>
      <p:sp>
        <p:nvSpPr>
          <p:cNvPr id="11" name="Text Placeholder 2">
            <a:extLst>
              <a:ext uri="{FF2B5EF4-FFF2-40B4-BE49-F238E27FC236}">
                <a16:creationId xmlns:a16="http://schemas.microsoft.com/office/drawing/2014/main" id="{1FD833E2-9BFB-4B49-6C0D-2E67EF778CAA}"/>
              </a:ext>
            </a:extLst>
          </p:cNvPr>
          <p:cNvSpPr txBox="1">
            <a:spLocks/>
          </p:cNvSpPr>
          <p:nvPr/>
        </p:nvSpPr>
        <p:spPr>
          <a:xfrm>
            <a:off x="5956300" y="1842701"/>
            <a:ext cx="4518660" cy="5062924"/>
          </a:xfrm>
          <a:prstGeom prst="rect">
            <a:avLst/>
          </a:prstGeom>
        </p:spPr>
        <p:txBody>
          <a:bodyPr wrap="square" lIns="0" tIns="0" rIns="0" bIns="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n-NZ" sz="2000" dirty="0"/>
              <a:t>Why?</a:t>
            </a:r>
          </a:p>
          <a:p>
            <a:pPr marL="342900" indent="-342900">
              <a:buFont typeface="Arial" panose="020B0604020202020204" pitchFamily="34" charset="0"/>
              <a:buChar char="•"/>
            </a:pPr>
            <a:r>
              <a:rPr lang="en-NZ" sz="1400" dirty="0"/>
              <a:t>“</a:t>
            </a:r>
            <a:r>
              <a:rPr lang="en-NZ" sz="1400" i="1" dirty="0"/>
              <a:t>Not their responsibility”</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“WINZ grant should cover costs”</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“The individual owned property – but it takes 3 years for the funds to come available.”</a:t>
            </a:r>
          </a:p>
          <a:p>
            <a:pPr marL="342900" indent="-342900">
              <a:lnSpc>
                <a:spcPct val="150000"/>
              </a:lnSpc>
              <a:buFont typeface="Arial" panose="020B0604020202020204" pitchFamily="34" charset="0"/>
              <a:buChar char="•"/>
            </a:pPr>
            <a:endParaRPr lang="en-NZ" sz="1400" dirty="0"/>
          </a:p>
          <a:p>
            <a:pPr marL="342900" indent="-342900">
              <a:lnSpc>
                <a:spcPct val="150000"/>
              </a:lnSpc>
              <a:buFontTx/>
              <a:buChar char="-"/>
            </a:pPr>
            <a:endParaRPr lang="en-NZ" sz="2000" dirty="0"/>
          </a:p>
          <a:p>
            <a:pPr marL="342900" indent="-342900">
              <a:lnSpc>
                <a:spcPct val="150000"/>
              </a:lnSpc>
              <a:buFont typeface="Arial" panose="020B0604020202020204" pitchFamily="34" charset="0"/>
              <a:buChar char="•"/>
            </a:pPr>
            <a:endParaRPr lang="en-NZ" sz="2000" dirty="0"/>
          </a:p>
          <a:p>
            <a:pPr marL="342900" indent="-342900">
              <a:lnSpc>
                <a:spcPct val="150000"/>
              </a:lnSpc>
              <a:buFont typeface="Arial" panose="020B0604020202020204" pitchFamily="34" charset="0"/>
              <a:buChar char="•"/>
            </a:pPr>
            <a:endParaRPr lang="en-NZ" sz="2000" dirty="0"/>
          </a:p>
          <a:p>
            <a:pPr marL="342900" indent="-342900">
              <a:lnSpc>
                <a:spcPct val="150000"/>
              </a:lnSpc>
              <a:buFont typeface="Arial" panose="020B0604020202020204" pitchFamily="34" charset="0"/>
              <a:buChar char="•"/>
            </a:pPr>
            <a:endParaRPr lang="en-NZ" sz="3200" dirty="0"/>
          </a:p>
          <a:p>
            <a:pPr marL="342900" indent="-342900">
              <a:buFont typeface="Arial" panose="020B0604020202020204" pitchFamily="34" charset="0"/>
              <a:buChar char="•"/>
            </a:pPr>
            <a:endParaRPr lang="en-NZ" sz="3200" dirty="0"/>
          </a:p>
          <a:p>
            <a:endParaRPr lang="en-NZ" sz="2400" dirty="0"/>
          </a:p>
        </p:txBody>
      </p:sp>
    </p:spTree>
    <p:extLst>
      <p:ext uri="{BB962C8B-B14F-4D97-AF65-F5344CB8AC3E}">
        <p14:creationId xmlns:p14="http://schemas.microsoft.com/office/powerpoint/2010/main" val="290932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020A4-C9AE-892C-4078-92A43178BFF5}"/>
              </a:ext>
            </a:extLst>
          </p:cNvPr>
          <p:cNvSpPr>
            <a:spLocks noGrp="1"/>
          </p:cNvSpPr>
          <p:nvPr>
            <p:ph type="title"/>
          </p:nvPr>
        </p:nvSpPr>
        <p:spPr>
          <a:xfrm>
            <a:off x="519660" y="583796"/>
            <a:ext cx="9475239" cy="369332"/>
          </a:xfrm>
        </p:spPr>
        <p:txBody>
          <a:bodyPr/>
          <a:lstStyle/>
          <a:p>
            <a:r>
              <a:rPr lang="en-NZ" sz="2400" dirty="0">
                <a:latin typeface="Richmond Display Light"/>
              </a:rPr>
              <a:t>Why indigent funerals cost more than the WINZ grant</a:t>
            </a:r>
          </a:p>
        </p:txBody>
      </p:sp>
      <p:sp>
        <p:nvSpPr>
          <p:cNvPr id="3" name="Text Placeholder 2">
            <a:extLst>
              <a:ext uri="{FF2B5EF4-FFF2-40B4-BE49-F238E27FC236}">
                <a16:creationId xmlns:a16="http://schemas.microsoft.com/office/drawing/2014/main" id="{7E922C93-76BC-3E34-CE47-A89199B668B1}"/>
              </a:ext>
            </a:extLst>
          </p:cNvPr>
          <p:cNvSpPr>
            <a:spLocks noGrp="1"/>
          </p:cNvSpPr>
          <p:nvPr>
            <p:ph type="body" idx="1"/>
          </p:nvPr>
        </p:nvSpPr>
        <p:spPr>
          <a:xfrm>
            <a:off x="519660" y="1266825"/>
            <a:ext cx="9624060" cy="4985980"/>
          </a:xfrm>
        </p:spPr>
        <p:txBody>
          <a:bodyPr/>
          <a:lstStyle/>
          <a:p>
            <a:r>
              <a:rPr lang="en-US" i="1" dirty="0"/>
              <a:t>“[Name] died at a local Hostel that is a shelter for homeless and poorer people.  [Name] was 75 and had no NOK (next of kin) who would take any responsibility.  The Hostel Manager took on the Financial agreement for the funeral.</a:t>
            </a:r>
          </a:p>
          <a:p>
            <a:r>
              <a:rPr lang="en-US" i="1" dirty="0"/>
              <a:t>As there were many fellow members of the hostel who wanted to view [name], we conducted viewings all afternoon in our chapel.  [Name] was dressed and feature set for viewing.  </a:t>
            </a:r>
          </a:p>
          <a:p>
            <a:r>
              <a:rPr lang="en-US" i="1" dirty="0"/>
              <a:t>We applied to the [Name] Council for an indigent persons cremation.  We were refused on the basis that the WINZ grant should cover our costs.  We appealed this ruling only to have the Cemetery and Crematorium manager refuse us again.</a:t>
            </a:r>
          </a:p>
          <a:p>
            <a:r>
              <a:rPr lang="en-US" i="1" dirty="0"/>
              <a:t>As we had applied to the [Name] Council Crematorium for the cremation our legal authority to cremate [name] was approved for that crematorium.  As a result the cremation cost much more than a cremation costs us at our normal provider.  Example our cremator charges us $850.00.  The Council charged us $1058.53. So not only did we get refused to have an indigent cremation (No charge) but it actually cost $208.53 more than it would of if we had used our crematorium.</a:t>
            </a:r>
          </a:p>
          <a:p>
            <a:r>
              <a:rPr lang="en-US" i="1" dirty="0"/>
              <a:t>The Hostel Manager who took on the funeral account (Debt) paid out of his own pocket the costs that were left after the WINZ payment.  Total account was $3513.60</a:t>
            </a:r>
          </a:p>
          <a:p>
            <a:r>
              <a:rPr lang="en-US" i="1" dirty="0"/>
              <a:t>Bearing in mind that I had agreed to keep the costs down as the Manager was acting as the Executor.  </a:t>
            </a:r>
          </a:p>
          <a:p>
            <a:r>
              <a:rPr lang="en-US" i="1" dirty="0"/>
              <a:t>Because we used the [Name] Council crematorium the travel </a:t>
            </a:r>
            <a:r>
              <a:rPr lang="en-US" i="1" dirty="0" err="1"/>
              <a:t>kilometres</a:t>
            </a:r>
            <a:r>
              <a:rPr lang="en-US" i="1" dirty="0"/>
              <a:t> were more and staff time.  45 mins more driving time.”</a:t>
            </a:r>
            <a:endParaRPr lang="en-NZ" i="1" dirty="0"/>
          </a:p>
        </p:txBody>
      </p:sp>
    </p:spTree>
    <p:extLst>
      <p:ext uri="{BB962C8B-B14F-4D97-AF65-F5344CB8AC3E}">
        <p14:creationId xmlns:p14="http://schemas.microsoft.com/office/powerpoint/2010/main" val="3608198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CBB54-5AB1-355F-305C-2EB1724A1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14529-E23C-9B76-E4A1-A09F51E3CB9C}"/>
              </a:ext>
            </a:extLst>
          </p:cNvPr>
          <p:cNvSpPr>
            <a:spLocks noGrp="1"/>
          </p:cNvSpPr>
          <p:nvPr>
            <p:ph type="title"/>
          </p:nvPr>
        </p:nvSpPr>
        <p:spPr>
          <a:xfrm>
            <a:off x="519660" y="583796"/>
            <a:ext cx="9475239" cy="369332"/>
          </a:xfrm>
        </p:spPr>
        <p:txBody>
          <a:bodyPr/>
          <a:lstStyle/>
          <a:p>
            <a:r>
              <a:rPr lang="en-NZ" sz="2400" dirty="0">
                <a:latin typeface="Richmond Display Light"/>
              </a:rPr>
              <a:t>Other problems with indigent funerals</a:t>
            </a:r>
          </a:p>
        </p:txBody>
      </p:sp>
      <p:sp>
        <p:nvSpPr>
          <p:cNvPr id="3" name="Text Placeholder 2">
            <a:extLst>
              <a:ext uri="{FF2B5EF4-FFF2-40B4-BE49-F238E27FC236}">
                <a16:creationId xmlns:a16="http://schemas.microsoft.com/office/drawing/2014/main" id="{E10B58CE-E98D-36E5-15F3-CD76D8666DCF}"/>
              </a:ext>
            </a:extLst>
          </p:cNvPr>
          <p:cNvSpPr>
            <a:spLocks noGrp="1"/>
          </p:cNvSpPr>
          <p:nvPr>
            <p:ph type="body" idx="1"/>
          </p:nvPr>
        </p:nvSpPr>
        <p:spPr>
          <a:xfrm>
            <a:off x="519660" y="1266825"/>
            <a:ext cx="9624060" cy="1938992"/>
          </a:xfrm>
        </p:spPr>
        <p:txBody>
          <a:bodyPr/>
          <a:lstStyle/>
          <a:p>
            <a:r>
              <a:rPr lang="en-US" i="1" dirty="0"/>
              <a:t>“The lack of funding from WINZ - Funeral Directors do not always have access to a deceased person financial situation so we are flying blind when it comes to </a:t>
            </a:r>
            <a:r>
              <a:rPr lang="en-US" i="1" dirty="0" err="1"/>
              <a:t>organising</a:t>
            </a:r>
            <a:r>
              <a:rPr lang="en-US" i="1" dirty="0"/>
              <a:t> a destitute burial. Often there are situations where they have been at hospital for many weeks unclaimed and they may have had money in their account but their expenses have run it dry and then we apply for WINZ and its declined due to the fact they had money at their time of death but its gone now and we are out of pocket.”</a:t>
            </a:r>
          </a:p>
          <a:p>
            <a:endParaRPr lang="en-US" i="1" dirty="0"/>
          </a:p>
          <a:p>
            <a:endParaRPr lang="en-NZ" i="1" dirty="0"/>
          </a:p>
        </p:txBody>
      </p:sp>
    </p:spTree>
    <p:extLst>
      <p:ext uri="{BB962C8B-B14F-4D97-AF65-F5344CB8AC3E}">
        <p14:creationId xmlns:p14="http://schemas.microsoft.com/office/powerpoint/2010/main" val="296497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D07A-B01A-04BD-4820-EB1E0651C0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6A9BB-6389-D289-F6B3-A2031B27EBBD}"/>
              </a:ext>
            </a:extLst>
          </p:cNvPr>
          <p:cNvSpPr>
            <a:spLocks noGrp="1"/>
          </p:cNvSpPr>
          <p:nvPr>
            <p:ph type="title"/>
          </p:nvPr>
        </p:nvSpPr>
        <p:spPr>
          <a:xfrm>
            <a:off x="534670" y="528161"/>
            <a:ext cx="9536429" cy="369332"/>
          </a:xfrm>
        </p:spPr>
        <p:txBody>
          <a:bodyPr/>
          <a:lstStyle/>
          <a:p>
            <a:r>
              <a:rPr lang="en-NZ" sz="2400" dirty="0">
                <a:latin typeface="Richmond Display Light" pitchFamily="50" charset="0"/>
              </a:rPr>
              <a:t>Funeral homes end up paying</a:t>
            </a:r>
          </a:p>
        </p:txBody>
      </p:sp>
      <p:pic>
        <p:nvPicPr>
          <p:cNvPr id="4" name="Picture 3">
            <a:extLst>
              <a:ext uri="{FF2B5EF4-FFF2-40B4-BE49-F238E27FC236}">
                <a16:creationId xmlns:a16="http://schemas.microsoft.com/office/drawing/2014/main" id="{9B888832-4E84-1D13-DC0F-3E3985F1643E}"/>
              </a:ext>
            </a:extLst>
          </p:cNvPr>
          <p:cNvPicPr>
            <a:picLocks noChangeAspect="1"/>
          </p:cNvPicPr>
          <p:nvPr/>
        </p:nvPicPr>
        <p:blipFill>
          <a:blip r:embed="rId3"/>
          <a:stretch>
            <a:fillRect/>
          </a:stretch>
        </p:blipFill>
        <p:spPr>
          <a:xfrm>
            <a:off x="317500" y="1495425"/>
            <a:ext cx="6187976" cy="4008467"/>
          </a:xfrm>
          <a:prstGeom prst="rect">
            <a:avLst/>
          </a:prstGeom>
        </p:spPr>
      </p:pic>
      <p:sp>
        <p:nvSpPr>
          <p:cNvPr id="6" name="Text Placeholder 2">
            <a:extLst>
              <a:ext uri="{FF2B5EF4-FFF2-40B4-BE49-F238E27FC236}">
                <a16:creationId xmlns:a16="http://schemas.microsoft.com/office/drawing/2014/main" id="{750A2BEF-121A-6801-AAEC-DAB344E89FB3}"/>
              </a:ext>
            </a:extLst>
          </p:cNvPr>
          <p:cNvSpPr txBox="1">
            <a:spLocks/>
          </p:cNvSpPr>
          <p:nvPr/>
        </p:nvSpPr>
        <p:spPr>
          <a:xfrm>
            <a:off x="6642100" y="1314986"/>
            <a:ext cx="3657600" cy="6463308"/>
          </a:xfrm>
          <a:prstGeom prst="rect">
            <a:avLst/>
          </a:prstGeom>
        </p:spPr>
        <p:txBody>
          <a:bodyPr wrap="square" lIns="0" tIns="0" rIns="0" bIns="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n-NZ" sz="2000" dirty="0"/>
              <a:t>How much?</a:t>
            </a:r>
          </a:p>
          <a:p>
            <a:pPr marL="342900" indent="-342900">
              <a:buFont typeface="Arial" panose="020B0604020202020204" pitchFamily="34" charset="0"/>
              <a:buChar char="•"/>
            </a:pPr>
            <a:endParaRPr lang="en-NZ" sz="1400" dirty="0"/>
          </a:p>
          <a:p>
            <a:pPr marL="342900" indent="-342900">
              <a:buFont typeface="Arial" panose="020B0604020202020204" pitchFamily="34" charset="0"/>
              <a:buChar char="•"/>
            </a:pPr>
            <a:r>
              <a:rPr lang="en-NZ" sz="1400" i="1" dirty="0"/>
              <a:t>“$1,500 one funeral”</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“$2,000 </a:t>
            </a:r>
            <a:r>
              <a:rPr lang="en-NZ" sz="1400" i="1" dirty="0" err="1"/>
              <a:t>ish</a:t>
            </a:r>
            <a:r>
              <a:rPr lang="en-NZ" sz="1400" i="1" dirty="0"/>
              <a:t>”</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“$3K”, “$3,000”</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“Approx $3,000 - $4,000 per funeral”</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“Easily in the thousands over the years. I can see why some funeral homes request deposits.”</a:t>
            </a:r>
          </a:p>
          <a:p>
            <a:pPr marL="342900" indent="-342900">
              <a:buFont typeface="Arial" panose="020B0604020202020204" pitchFamily="34" charset="0"/>
              <a:buChar char="•"/>
            </a:pPr>
            <a:endParaRPr lang="en-NZ" sz="1400" i="1" dirty="0"/>
          </a:p>
          <a:p>
            <a:pPr marL="342900" indent="-342900">
              <a:buFont typeface="Arial" panose="020B0604020202020204" pitchFamily="34" charset="0"/>
              <a:buChar char="•"/>
            </a:pPr>
            <a:r>
              <a:rPr lang="en-NZ" sz="1400" i="1" dirty="0"/>
              <a:t>$7,500”</a:t>
            </a:r>
          </a:p>
          <a:p>
            <a:pPr marL="342900" indent="-342900">
              <a:lnSpc>
                <a:spcPct val="150000"/>
              </a:lnSpc>
              <a:buFontTx/>
              <a:buChar char="-"/>
            </a:pPr>
            <a:endParaRPr lang="en-NZ" sz="2000" dirty="0"/>
          </a:p>
          <a:p>
            <a:pPr marL="342900" indent="-342900">
              <a:lnSpc>
                <a:spcPct val="150000"/>
              </a:lnSpc>
              <a:buFont typeface="Arial" panose="020B0604020202020204" pitchFamily="34" charset="0"/>
              <a:buChar char="•"/>
            </a:pPr>
            <a:endParaRPr lang="en-NZ" sz="2000" dirty="0"/>
          </a:p>
          <a:p>
            <a:pPr marL="342900" indent="-342900">
              <a:lnSpc>
                <a:spcPct val="150000"/>
              </a:lnSpc>
              <a:buFont typeface="Arial" panose="020B0604020202020204" pitchFamily="34" charset="0"/>
              <a:buChar char="•"/>
            </a:pPr>
            <a:endParaRPr lang="en-NZ" sz="2000" dirty="0"/>
          </a:p>
          <a:p>
            <a:pPr marL="342900" indent="-342900">
              <a:lnSpc>
                <a:spcPct val="150000"/>
              </a:lnSpc>
              <a:buFont typeface="Arial" panose="020B0604020202020204" pitchFamily="34" charset="0"/>
              <a:buChar char="•"/>
            </a:pPr>
            <a:endParaRPr lang="en-NZ" sz="3200" dirty="0"/>
          </a:p>
          <a:p>
            <a:pPr marL="342900" indent="-342900">
              <a:buFont typeface="Arial" panose="020B0604020202020204" pitchFamily="34" charset="0"/>
              <a:buChar char="•"/>
            </a:pPr>
            <a:endParaRPr lang="en-NZ" sz="3200" dirty="0"/>
          </a:p>
          <a:p>
            <a:endParaRPr lang="en-NZ" sz="2400" dirty="0"/>
          </a:p>
        </p:txBody>
      </p:sp>
    </p:spTree>
    <p:extLst>
      <p:ext uri="{BB962C8B-B14F-4D97-AF65-F5344CB8AC3E}">
        <p14:creationId xmlns:p14="http://schemas.microsoft.com/office/powerpoint/2010/main" val="3412904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7144EA1E2B664293851447DEA8B432" ma:contentTypeVersion="19" ma:contentTypeDescription="Create a new document." ma:contentTypeScope="" ma:versionID="7e09d7789afbba1e1db6e1933aaafec5">
  <xsd:schema xmlns:xsd="http://www.w3.org/2001/XMLSchema" xmlns:xs="http://www.w3.org/2001/XMLSchema" xmlns:p="http://schemas.microsoft.com/office/2006/metadata/properties" xmlns:ns2="9ba46a89-b335-4252-a468-8b817189bfd9" xmlns:ns3="a1d1a24d-2a87-4755-a6b5-d4cde7a06dde" targetNamespace="http://schemas.microsoft.com/office/2006/metadata/properties" ma:root="true" ma:fieldsID="a50bbe72e036efb8d1ab1ab67609e86a" ns2:_="" ns3:_="">
    <xsd:import namespace="9ba46a89-b335-4252-a468-8b817189bfd9"/>
    <xsd:import namespace="a1d1a24d-2a87-4755-a6b5-d4cde7a06dd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a46a89-b335-4252-a468-8b817189bf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0a0955-606e-4cb1-a2dd-6bdc5da3ec1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d1a24d-2a87-4755-a6b5-d4cde7a06dd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7c0ef2-f536-4f29-aa90-04e4846ada88}" ma:internalName="TaxCatchAll" ma:showField="CatchAllData" ma:web="a1d1a24d-2a87-4755-a6b5-d4cde7a06d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1d1a24d-2a87-4755-a6b5-d4cde7a06dde" xsi:nil="true"/>
    <lcf76f155ced4ddcb4097134ff3c332f xmlns="9ba46a89-b335-4252-a468-8b817189bfd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73C721-37B2-4EE7-BB43-E11771A083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a46a89-b335-4252-a468-8b817189bfd9"/>
    <ds:schemaRef ds:uri="a1d1a24d-2a87-4755-a6b5-d4cde7a06d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54DEAB-A3E7-41E8-9AE9-8158D1D8CDEF}">
  <ds:schemaRefs>
    <ds:schemaRef ds:uri="http://www.w3.org/XML/1998/namespace"/>
    <ds:schemaRef ds:uri="http://schemas.microsoft.com/office/2006/documentManagement/types"/>
    <ds:schemaRef ds:uri="http://purl.org/dc/dcmitype/"/>
    <ds:schemaRef ds:uri="http://purl.org/dc/elements/1.1/"/>
    <ds:schemaRef ds:uri="http://purl.org/dc/terms/"/>
    <ds:schemaRef ds:uri="http://schemas.microsoft.com/office/infopath/2007/PartnerControls"/>
    <ds:schemaRef ds:uri="9ba46a89-b335-4252-a468-8b817189bfd9"/>
    <ds:schemaRef ds:uri="http://schemas.openxmlformats.org/package/2006/metadata/core-properties"/>
    <ds:schemaRef ds:uri="a1d1a24d-2a87-4755-a6b5-d4cde7a06dde"/>
    <ds:schemaRef ds:uri="http://schemas.microsoft.com/office/2006/metadata/properties"/>
  </ds:schemaRefs>
</ds:datastoreItem>
</file>

<file path=customXml/itemProps3.xml><?xml version="1.0" encoding="utf-8"?>
<ds:datastoreItem xmlns:ds="http://schemas.openxmlformats.org/officeDocument/2006/customXml" ds:itemID="{C77DD7AB-A32D-471F-AA7B-923AF974D1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600</TotalTime>
  <Words>549</Words>
  <Application>Microsoft Office PowerPoint</Application>
  <PresentationFormat>Custom</PresentationFormat>
  <Paragraphs>44</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Montserrat</vt:lpstr>
      <vt:lpstr>Richmond Display Light</vt:lpstr>
      <vt:lpstr>Office Theme</vt:lpstr>
      <vt:lpstr>Council services and funeral costs survey APPENDIX - INDIGENT FUNERALS July 2026</vt:lpstr>
      <vt:lpstr>Our core survey shows ‘no money available’ is relatively common, but some funeral directors say council sometimes refused to arrange or fund indigent (pauper) funerals</vt:lpstr>
      <vt:lpstr>Why indigent funerals cost more than the WINZ grant</vt:lpstr>
      <vt:lpstr>Other problems with indigent funerals</vt:lpstr>
      <vt:lpstr>Funeral homes end up paying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Stategic plan.indd</dc:title>
  <dc:creator>Gillian Boyes</dc:creator>
  <cp:lastModifiedBy>Gillian Boyes</cp:lastModifiedBy>
  <cp:revision>10</cp:revision>
  <cp:lastPrinted>2026-06-10T01:06:30Z</cp:lastPrinted>
  <dcterms:created xsi:type="dcterms:W3CDTF">2022-05-09T03:54:34Z</dcterms:created>
  <dcterms:modified xsi:type="dcterms:W3CDTF">2026-07-20T04:09:31Z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2022-04-27T00:00:00Z</vt:filetime>
  </property>
  <property fmtid="{D5CDD505-2E9C-101B-9397-08002B2CF9AE}" pid="3" name="Creator">
    <vt:lpwstr>Adobe InDesign 17.2 (Windows)</vt:lpwstr>
  </property>
  <property fmtid="{D5CDD505-2E9C-101B-9397-08002B2CF9AE}" pid="4" name="LastSaved">
    <vt:filetime>2022-05-09T00:00:00Z</vt:filetime>
  </property>
  <property fmtid="{D5CDD505-2E9C-101B-9397-08002B2CF9AE}" pid="5" name="ContentTypeId">
    <vt:lpwstr>0x010100C47144EA1E2B664293851447DEA8B432</vt:lpwstr>
  </property>
  <property fmtid="{D5CDD505-2E9C-101B-9397-08002B2CF9AE}" pid="6" name="MediaServiceImageTags">
    <vt:lpwstr/>
  </property>
</Properties>
</file>